
<file path=[Content_Types].xml><?xml version="1.0" encoding="utf-8"?>
<Types xmlns="http://schemas.openxmlformats.org/package/2006/content-types">
  <Default Extension="pdf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79426ED-E17C-413C-B20F-ABF5B327C45A}" type="datetimeFigureOut">
              <a:rPr lang="es-ES" smtClean="0"/>
              <a:t>14/04/2023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2FD3764-21D9-48D3-84B0-6737D3F1881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8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35950"/>
            <a:ext cx="5688632" cy="426647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1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5" y="404664"/>
            <a:ext cx="8194443" cy="612068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4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72" y="685800"/>
            <a:ext cx="4109628" cy="547950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0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60" y="685800"/>
            <a:ext cx="4217640" cy="562352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9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690048" cy="576753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5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704856" cy="555151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9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50" y="2158933"/>
            <a:ext cx="709500" cy="71133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40" y="0"/>
            <a:ext cx="6665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62"/>
            <a:ext cx="6984776" cy="631612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8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2" y="404664"/>
            <a:ext cx="8332184" cy="597136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3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184576" cy="637548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7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08912" cy="576064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8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116388" cy="547260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6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6028"/>
            <a:ext cx="4752528" cy="637132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3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676"/>
            <a:ext cx="7834064" cy="587554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72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601</TotalTime>
  <Words>0</Words>
  <Application>Microsoft Office PowerPoint</Application>
  <PresentationFormat>Presentación en pantalla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Elemental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1</dc:creator>
  <cp:lastModifiedBy>Usuario 1</cp:lastModifiedBy>
  <cp:revision>5</cp:revision>
  <dcterms:created xsi:type="dcterms:W3CDTF">2023-04-14T05:08:18Z</dcterms:created>
  <dcterms:modified xsi:type="dcterms:W3CDTF">2023-04-14T15:19:01Z</dcterms:modified>
</cp:coreProperties>
</file>